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88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469B55CB-05F2-424A-8341-98525BADC60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169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3D585DCA-08D6-4BF7-85C5-4D968CC12D7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874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7F6B08C-B6FF-4AB0-98CB-36EA0B3D0FA4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994B034-6214-4BC7-B4D4-373A36AE3250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AEB97DA-7D7B-40CA-B8D2-B12B54E74DF3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3246878-365B-473E-ABCB-5891CC1DC480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F6285F3-6E64-4A23-915C-3C2F1271AC73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D15CA1E-A5EA-4B65-957D-60664945958F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626804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71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5157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哦，願我有千萬舌頭，前來讚美救主；</a:t>
            </a:r>
          </a:p>
          <a:p>
            <a:pPr algn="ctr" eaLnBrk="1" hangingPunct="1"/>
            <a:r>
              <a:rPr lang="en-US" altLang="zh-TW" sz="2800" dirty="0"/>
              <a:t>Oh, for a thousand tongues to sing </a:t>
            </a:r>
          </a:p>
          <a:p>
            <a:pPr algn="ctr" eaLnBrk="1" hangingPunct="1"/>
            <a:r>
              <a:rPr lang="en-US" altLang="zh-TW" sz="2800" dirty="0"/>
              <a:t>My great Redeemer’s praise;</a:t>
            </a:r>
          </a:p>
          <a:p>
            <a:pPr algn="ctr" eaLnBrk="1" hangingPunct="1"/>
            <a:r>
              <a:rPr lang="zh-TW" altLang="en-US" dirty="0"/>
              <a:t>說祂恩典何等深厚，榮耀何等豐富。</a:t>
            </a:r>
          </a:p>
          <a:p>
            <a:pPr algn="ctr" eaLnBrk="1" hangingPunct="1"/>
            <a:r>
              <a:rPr lang="en-US" altLang="zh-TW" sz="2800" dirty="0"/>
              <a:t>The glories of my God and King, </a:t>
            </a:r>
          </a:p>
          <a:p>
            <a:pPr algn="ctr" eaLnBrk="1" hangingPunct="1"/>
            <a:r>
              <a:rPr lang="en-US" altLang="zh-TW" sz="2800" dirty="0"/>
              <a:t>The triumphs of His grace!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83434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願我有千萬舌頭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OH, FOR A THOUSAND TONGUES TO SING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耶穌這名，慰我心情，驅盡我的驚怯；</a:t>
            </a:r>
          </a:p>
          <a:p>
            <a:pPr algn="ctr" eaLnBrk="1" hangingPunct="1"/>
            <a:r>
              <a:rPr lang="en-US" altLang="zh-TW" sz="2800" dirty="0"/>
              <a:t>My gracious Master and my God, </a:t>
            </a:r>
          </a:p>
          <a:p>
            <a:pPr algn="ctr" eaLnBrk="1" hangingPunct="1"/>
            <a:r>
              <a:rPr lang="en-US" altLang="zh-TW" sz="2800" dirty="0"/>
              <a:t>Assist me to proclaim - </a:t>
            </a:r>
          </a:p>
          <a:p>
            <a:pPr algn="ctr" eaLnBrk="1" hangingPunct="1"/>
            <a:r>
              <a:rPr lang="zh-TW" altLang="en-US" dirty="0"/>
              <a:t>是我安息，是我生命，成為我的音樂。</a:t>
            </a:r>
          </a:p>
          <a:p>
            <a:pPr algn="ctr" eaLnBrk="1" hangingPunct="1"/>
            <a:r>
              <a:rPr lang="en-US" altLang="zh-TW" sz="2800" dirty="0"/>
              <a:t>To spread through all the earth abroad </a:t>
            </a:r>
          </a:p>
          <a:p>
            <a:pPr algn="ctr" eaLnBrk="1" hangingPunct="1"/>
            <a:r>
              <a:rPr lang="en-US" altLang="zh-TW" sz="2800" dirty="0"/>
              <a:t>The honors of Thy name.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祂因愛我，竟願經歷人世所有苦楚；</a:t>
            </a:r>
          </a:p>
          <a:p>
            <a:pPr algn="ctr" eaLnBrk="1" hangingPunct="1"/>
            <a:r>
              <a:rPr lang="en-US" altLang="zh-TW" sz="2800" dirty="0"/>
              <a:t>Jesus, the Name that charms our fears, </a:t>
            </a:r>
          </a:p>
          <a:p>
            <a:pPr algn="ctr" eaLnBrk="1" hangingPunct="1"/>
            <a:r>
              <a:rPr lang="en-US" altLang="zh-TW" sz="2800" dirty="0"/>
              <a:t>That bids our sorrows cease!</a:t>
            </a:r>
          </a:p>
          <a:p>
            <a:pPr algn="ctr" eaLnBrk="1" hangingPunct="1"/>
            <a:r>
              <a:rPr lang="zh-TW" altLang="en-US" dirty="0"/>
              <a:t>打破罪的捆綁能力，釋放罪的囚徒。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music in the sinner’s ears, 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life, and health, and peace.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我每靜念救我的愛，立即感覺不配；</a:t>
            </a:r>
          </a:p>
          <a:p>
            <a:pPr algn="ctr" eaLnBrk="1" hangingPunct="1"/>
            <a:r>
              <a:rPr lang="en-US" altLang="zh-TW" sz="2800" dirty="0"/>
              <a:t>He breaks the power of cancelled sin, </a:t>
            </a:r>
          </a:p>
          <a:p>
            <a:pPr algn="ctr" eaLnBrk="1" hangingPunct="1"/>
            <a:r>
              <a:rPr lang="en-US" altLang="zh-TW" sz="2800" dirty="0"/>
              <a:t>He sets the prisoner free;</a:t>
            </a:r>
          </a:p>
          <a:p>
            <a:pPr algn="ctr" eaLnBrk="1" hangingPunct="1"/>
            <a:r>
              <a:rPr lang="zh-TW" altLang="en-US" dirty="0"/>
              <a:t>不知祂為什麼恩待我這人中罪魁。</a:t>
            </a:r>
          </a:p>
          <a:p>
            <a:pPr algn="ctr" eaLnBrk="1" hangingPunct="1"/>
            <a:r>
              <a:rPr lang="en-US" altLang="zh-TW" sz="2800" dirty="0"/>
              <a:t>His blood can make the foulest clean, </a:t>
            </a:r>
          </a:p>
          <a:p>
            <a:pPr algn="ctr" eaLnBrk="1" hangingPunct="1"/>
            <a:r>
              <a:rPr lang="en-US" altLang="zh-TW" sz="2800" dirty="0"/>
              <a:t>His blood avails for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我今作祂愛的俘虜，甘心作到永久；</a:t>
            </a:r>
          </a:p>
          <a:p>
            <a:pPr algn="ctr" eaLnBrk="1" hangingPunct="1"/>
            <a:r>
              <a:rPr lang="en-US" altLang="zh-TW" sz="2800" dirty="0"/>
              <a:t>His love my heart has captive make, </a:t>
            </a:r>
          </a:p>
          <a:p>
            <a:pPr algn="ctr" eaLnBrk="1" hangingPunct="1"/>
            <a:r>
              <a:rPr lang="en-US" altLang="zh-TW" sz="2800" dirty="0"/>
              <a:t>His captive would I be,</a:t>
            </a:r>
          </a:p>
          <a:p>
            <a:pPr algn="ctr" eaLnBrk="1" hangingPunct="1"/>
            <a:r>
              <a:rPr lang="zh-TW" altLang="en-US" dirty="0"/>
              <a:t>因祂為我受死、受辱，使我得以自由。</a:t>
            </a:r>
          </a:p>
          <a:p>
            <a:pPr algn="ctr" eaLnBrk="1" hangingPunct="1"/>
            <a:r>
              <a:rPr lang="en-US" altLang="zh-TW" sz="2800" dirty="0"/>
              <a:t>For He was bound, and scourged and died, </a:t>
            </a:r>
          </a:p>
          <a:p>
            <a:pPr algn="ctr" eaLnBrk="1" hangingPunct="1"/>
            <a:r>
              <a:rPr lang="en-US" altLang="zh-TW" sz="2800" dirty="0"/>
              <a:t>My captive soul to free.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我既從祢可愛的名，知祢待我美意；</a:t>
            </a:r>
          </a:p>
          <a:p>
            <a:pPr algn="ctr" eaLnBrk="1" hangingPunct="1"/>
            <a:r>
              <a:rPr lang="en-US" altLang="zh-TW" sz="2800" dirty="0"/>
              <a:t>So now Thy blessed Name I love, </a:t>
            </a:r>
          </a:p>
          <a:p>
            <a:pPr algn="ctr" eaLnBrk="1" hangingPunct="1"/>
            <a:r>
              <a:rPr lang="en-US" altLang="zh-TW" sz="2800" dirty="0"/>
              <a:t>Thy will would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be mine,</a:t>
            </a:r>
          </a:p>
          <a:p>
            <a:pPr algn="ctr" eaLnBrk="1" hangingPunct="1"/>
            <a:r>
              <a:rPr lang="zh-TW" altLang="en-US" dirty="0"/>
              <a:t>假若我有千萬的心，也當一一歸祢。</a:t>
            </a:r>
          </a:p>
          <a:p>
            <a:pPr algn="ctr" eaLnBrk="1" hangingPunct="1"/>
            <a:r>
              <a:rPr lang="en-US" altLang="zh-TW" sz="2800" dirty="0"/>
              <a:t>Had I a thousand hearts to give, </a:t>
            </a:r>
          </a:p>
          <a:p>
            <a:pPr algn="ctr" eaLnBrk="1" hangingPunct="1"/>
            <a:r>
              <a:rPr lang="en-US" altLang="zh-TW" sz="2800" dirty="0"/>
              <a:t>My Lord, they all were Thine!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612</TotalTime>
  <Words>378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H200  哦，願我有千萬舌頭  OH, FOR A THOUSAND TONGUES TO SING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75</cp:revision>
  <dcterms:created xsi:type="dcterms:W3CDTF">2001-04-19T19:07:54Z</dcterms:created>
  <dcterms:modified xsi:type="dcterms:W3CDTF">2017-08-02T23:47:45Z</dcterms:modified>
</cp:coreProperties>
</file>